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5" r:id="rId5"/>
    <p:sldId id="273" r:id="rId6"/>
    <p:sldId id="270" r:id="rId7"/>
    <p:sldId id="274" r:id="rId8"/>
  </p:sldIdLst>
  <p:sldSz cx="18288000" cy="10287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nva Sans Bold" panose="020B0604020202020204" charset="0"/>
      <p:regular r:id="rId13"/>
    </p:embeddedFont>
    <p:embeddedFont>
      <p:font typeface="Lato Bold" panose="020B0604020202020204" charset="0"/>
      <p:regular r:id="rId14"/>
    </p:embeddedFont>
    <p:embeddedFont>
      <p:font typeface="League Spartan" panose="020B0604020202020204" charset="0"/>
      <p:regular r:id="rId15"/>
    </p:embeddedFont>
    <p:embeddedFont>
      <p:font typeface="Poppins" panose="020B0604020202020204" charset="0"/>
      <p:regular r:id="rId16"/>
    </p:embeddedFont>
    <p:embeddedFont>
      <p:font typeface="Poppins Bold" panose="020B0604020202020204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120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770652" y="117816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2966700" y="-130175"/>
            <a:ext cx="5943600" cy="10547350"/>
            <a:chOff x="0" y="0"/>
            <a:chExt cx="1565393" cy="277790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565393" cy="2777903"/>
            </a:xfrm>
            <a:custGeom>
              <a:avLst/>
              <a:gdLst/>
              <a:ahLst/>
              <a:cxnLst/>
              <a:rect l="l" t="t" r="r" b="b"/>
              <a:pathLst>
                <a:path w="1565393" h="2777903">
                  <a:moveTo>
                    <a:pt x="66431" y="0"/>
                  </a:moveTo>
                  <a:lnTo>
                    <a:pt x="1498962" y="0"/>
                  </a:lnTo>
                  <a:cubicBezTo>
                    <a:pt x="1535651" y="0"/>
                    <a:pt x="1565393" y="29742"/>
                    <a:pt x="1565393" y="66431"/>
                  </a:cubicBezTo>
                  <a:lnTo>
                    <a:pt x="1565393" y="2711472"/>
                  </a:lnTo>
                  <a:cubicBezTo>
                    <a:pt x="1565393" y="2729091"/>
                    <a:pt x="1558394" y="2745988"/>
                    <a:pt x="1545935" y="2758446"/>
                  </a:cubicBezTo>
                  <a:cubicBezTo>
                    <a:pt x="1533477" y="2770904"/>
                    <a:pt x="1516580" y="2777903"/>
                    <a:pt x="1498962" y="2777903"/>
                  </a:cubicBezTo>
                  <a:lnTo>
                    <a:pt x="66431" y="2777903"/>
                  </a:lnTo>
                  <a:cubicBezTo>
                    <a:pt x="29742" y="2777903"/>
                    <a:pt x="0" y="2748161"/>
                    <a:pt x="0" y="2711472"/>
                  </a:cubicBezTo>
                  <a:lnTo>
                    <a:pt x="0" y="66431"/>
                  </a:lnTo>
                  <a:cubicBezTo>
                    <a:pt x="0" y="48812"/>
                    <a:pt x="6999" y="31915"/>
                    <a:pt x="19457" y="19457"/>
                  </a:cubicBezTo>
                  <a:cubicBezTo>
                    <a:pt x="31915" y="6999"/>
                    <a:pt x="48812" y="0"/>
                    <a:pt x="66431" y="0"/>
                  </a:cubicBezTo>
                  <a:close/>
                </a:path>
              </a:pathLst>
            </a:custGeom>
            <a:gradFill rotWithShape="1">
              <a:gsLst>
                <a:gs pos="0">
                  <a:srgbClr val="000000">
                    <a:alpha val="100000"/>
                  </a:srgbClr>
                </a:gs>
                <a:gs pos="100000">
                  <a:srgbClr val="3533CD">
                    <a:alpha val="100000"/>
                  </a:srgbClr>
                </a:gs>
              </a:gsLst>
              <a:lin ang="0"/>
            </a:gradFill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1565393" cy="282552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>
            <a:grpSpLocks noChangeAspect="1"/>
          </p:cNvGrpSpPr>
          <p:nvPr/>
        </p:nvGrpSpPr>
        <p:grpSpPr>
          <a:xfrm>
            <a:off x="9813325" y="1102366"/>
            <a:ext cx="8113963" cy="8082268"/>
            <a:chOff x="0" y="0"/>
            <a:chExt cx="6502400" cy="6477000"/>
          </a:xfrm>
        </p:grpSpPr>
        <p:sp>
          <p:nvSpPr>
            <p:cNvPr id="7" name="Freeform 7"/>
            <p:cNvSpPr/>
            <p:nvPr/>
          </p:nvSpPr>
          <p:spPr>
            <a:xfrm>
              <a:off x="-23042" y="119185"/>
              <a:ext cx="6542159" cy="6244242"/>
            </a:xfrm>
            <a:custGeom>
              <a:avLst/>
              <a:gdLst/>
              <a:ahLst/>
              <a:cxnLst/>
              <a:rect l="l" t="t" r="r" b="b"/>
              <a:pathLst>
                <a:path w="6542159" h="6244242">
                  <a:moveTo>
                    <a:pt x="3271080" y="4996"/>
                  </a:moveTo>
                  <a:cubicBezTo>
                    <a:pt x="2154117" y="0"/>
                    <a:pt x="1119857" y="593026"/>
                    <a:pt x="559929" y="1559521"/>
                  </a:cubicBezTo>
                  <a:cubicBezTo>
                    <a:pt x="0" y="2526015"/>
                    <a:pt x="0" y="3718228"/>
                    <a:pt x="559929" y="4684723"/>
                  </a:cubicBezTo>
                  <a:cubicBezTo>
                    <a:pt x="1119857" y="5651217"/>
                    <a:pt x="2154117" y="6244243"/>
                    <a:pt x="3271080" y="6239248"/>
                  </a:cubicBezTo>
                  <a:cubicBezTo>
                    <a:pt x="4388043" y="6244243"/>
                    <a:pt x="5422303" y="5651217"/>
                    <a:pt x="5982231" y="4684723"/>
                  </a:cubicBezTo>
                  <a:cubicBezTo>
                    <a:pt x="6542160" y="3718229"/>
                    <a:pt x="6542160" y="2526015"/>
                    <a:pt x="5982231" y="1559521"/>
                  </a:cubicBezTo>
                  <a:cubicBezTo>
                    <a:pt x="5422303" y="593027"/>
                    <a:pt x="4388043" y="1"/>
                    <a:pt x="3271080" y="4996"/>
                  </a:cubicBezTo>
                  <a:close/>
                </a:path>
              </a:pathLst>
            </a:custGeom>
            <a:blipFill>
              <a:blip r:embed="rId3"/>
              <a:stretch>
                <a:fillRect l="223" r="223"/>
              </a:stretch>
            </a:blipFill>
          </p:spPr>
        </p:sp>
        <p:sp>
          <p:nvSpPr>
            <p:cNvPr id="8" name="Freeform 8"/>
            <p:cNvSpPr/>
            <p:nvPr/>
          </p:nvSpPr>
          <p:spPr>
            <a:xfrm>
              <a:off x="73038" y="66269"/>
              <a:ext cx="6350000" cy="6349987"/>
            </a:xfrm>
            <a:custGeom>
              <a:avLst/>
              <a:gdLst/>
              <a:ahLst/>
              <a:cxnLst/>
              <a:rect l="l" t="t" r="r" b="b"/>
              <a:pathLst>
                <a:path w="6350000" h="6349987">
                  <a:moveTo>
                    <a:pt x="3175000" y="6349987"/>
                  </a:moveTo>
                  <a:cubicBezTo>
                    <a:pt x="1424279" y="6349987"/>
                    <a:pt x="0" y="4925733"/>
                    <a:pt x="0" y="3175038"/>
                  </a:cubicBezTo>
                  <a:cubicBezTo>
                    <a:pt x="0" y="1424317"/>
                    <a:pt x="1424292" y="0"/>
                    <a:pt x="3175000" y="0"/>
                  </a:cubicBezTo>
                  <a:cubicBezTo>
                    <a:pt x="4925733" y="0"/>
                    <a:pt x="6350000" y="1424330"/>
                    <a:pt x="6350000" y="3175038"/>
                  </a:cubicBezTo>
                  <a:cubicBezTo>
                    <a:pt x="6350000" y="4925720"/>
                    <a:pt x="4925733" y="6349987"/>
                    <a:pt x="3175000" y="6349987"/>
                  </a:cubicBezTo>
                  <a:close/>
                  <a:moveTo>
                    <a:pt x="3175000" y="115760"/>
                  </a:moveTo>
                  <a:cubicBezTo>
                    <a:pt x="1488135" y="115760"/>
                    <a:pt x="115760" y="1488148"/>
                    <a:pt x="115760" y="3175038"/>
                  </a:cubicBezTo>
                  <a:cubicBezTo>
                    <a:pt x="115760" y="4861915"/>
                    <a:pt x="1488135" y="6234265"/>
                    <a:pt x="3175000" y="6234265"/>
                  </a:cubicBezTo>
                  <a:cubicBezTo>
                    <a:pt x="4861852" y="6234265"/>
                    <a:pt x="6234265" y="4861890"/>
                    <a:pt x="6234265" y="3175038"/>
                  </a:cubicBezTo>
                  <a:cubicBezTo>
                    <a:pt x="6234265" y="1488148"/>
                    <a:pt x="4861852" y="115760"/>
                    <a:pt x="3175000" y="11576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864016" y="1277673"/>
            <a:ext cx="7654653" cy="73443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06"/>
              </a:lnSpc>
              <a:spcBef>
                <a:spcPct val="0"/>
              </a:spcBef>
            </a:pPr>
            <a:r>
              <a:rPr lang="en-US" sz="4000" dirty="0">
                <a:solidFill>
                  <a:srgbClr val="000000"/>
                </a:solidFill>
                <a:latin typeface="Lato Bold"/>
              </a:rPr>
              <a:t>NEPALI NUMBER PLATE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28456" y="2466157"/>
            <a:ext cx="8784625" cy="22280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967"/>
              </a:lnSpc>
            </a:pPr>
            <a:r>
              <a:rPr lang="en-US" sz="6405" dirty="0">
                <a:solidFill>
                  <a:srgbClr val="004AAD"/>
                </a:solidFill>
                <a:latin typeface="League Spartan"/>
              </a:rPr>
              <a:t>DETECTION AND</a:t>
            </a:r>
          </a:p>
          <a:p>
            <a:pPr>
              <a:lnSpc>
                <a:spcPts val="8967"/>
              </a:lnSpc>
              <a:spcBef>
                <a:spcPct val="0"/>
              </a:spcBef>
            </a:pPr>
            <a:r>
              <a:rPr lang="en-US" sz="6405" dirty="0">
                <a:solidFill>
                  <a:srgbClr val="004AAD"/>
                </a:solidFill>
                <a:latin typeface="League Spartan"/>
              </a:rPr>
              <a:t>RECOGNITION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64016" y="5500538"/>
            <a:ext cx="7654653" cy="23203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04"/>
              </a:lnSpc>
            </a:pPr>
            <a:r>
              <a:rPr lang="en-US" sz="3074" dirty="0">
                <a:solidFill>
                  <a:srgbClr val="000000"/>
                </a:solidFill>
                <a:latin typeface="Poppins"/>
              </a:rPr>
              <a:t>Project Members:</a:t>
            </a:r>
          </a:p>
          <a:p>
            <a:pPr>
              <a:lnSpc>
                <a:spcPts val="3464"/>
              </a:lnSpc>
            </a:pPr>
            <a:r>
              <a:rPr lang="en-US" sz="2474" dirty="0" err="1">
                <a:solidFill>
                  <a:srgbClr val="000000"/>
                </a:solidFill>
                <a:latin typeface="Poppins"/>
              </a:rPr>
              <a:t>Khushilal</a:t>
            </a:r>
            <a:r>
              <a:rPr lang="en-US" sz="2474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474" dirty="0" err="1">
                <a:solidFill>
                  <a:srgbClr val="000000"/>
                </a:solidFill>
                <a:latin typeface="Poppins"/>
              </a:rPr>
              <a:t>Mahato</a:t>
            </a:r>
            <a:endParaRPr lang="en-US" sz="247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3464"/>
              </a:lnSpc>
            </a:pPr>
            <a:r>
              <a:rPr lang="en-US" sz="2474" dirty="0" err="1">
                <a:solidFill>
                  <a:srgbClr val="000000"/>
                </a:solidFill>
                <a:latin typeface="Poppins"/>
              </a:rPr>
              <a:t>Kshitiz</a:t>
            </a:r>
            <a:r>
              <a:rPr lang="en-US" sz="2474" dirty="0">
                <a:solidFill>
                  <a:srgbClr val="000000"/>
                </a:solidFill>
                <a:latin typeface="Poppins"/>
              </a:rPr>
              <a:t> </a:t>
            </a:r>
            <a:r>
              <a:rPr lang="en-US" sz="2474" dirty="0" err="1">
                <a:solidFill>
                  <a:srgbClr val="000000"/>
                </a:solidFill>
                <a:latin typeface="Poppins"/>
              </a:rPr>
              <a:t>Gajurel</a:t>
            </a:r>
            <a:endParaRPr lang="en-US" sz="247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3464"/>
              </a:lnSpc>
            </a:pPr>
            <a:r>
              <a:rPr lang="en-US" sz="2474" dirty="0">
                <a:solidFill>
                  <a:srgbClr val="000000"/>
                </a:solidFill>
                <a:latin typeface="Poppins"/>
              </a:rPr>
              <a:t>Manish </a:t>
            </a:r>
            <a:r>
              <a:rPr lang="en-US" sz="2474" dirty="0" err="1">
                <a:solidFill>
                  <a:srgbClr val="000000"/>
                </a:solidFill>
                <a:latin typeface="Poppins"/>
              </a:rPr>
              <a:t>Kathet</a:t>
            </a:r>
            <a:endParaRPr lang="en-US" sz="2474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3464"/>
              </a:lnSpc>
              <a:spcBef>
                <a:spcPct val="0"/>
              </a:spcBef>
            </a:pPr>
            <a:r>
              <a:rPr lang="en-US" sz="2474" dirty="0">
                <a:solidFill>
                  <a:srgbClr val="000000"/>
                </a:solidFill>
                <a:latin typeface="Poppins"/>
              </a:rPr>
              <a:t>Manoj Baniya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30480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65321" y="1715227"/>
            <a:ext cx="5367074" cy="705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4AAD"/>
                </a:solidFill>
                <a:latin typeface="League Spartan"/>
              </a:rPr>
              <a:t>INTRODUCTION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565321" y="2985603"/>
            <a:ext cx="13870699" cy="22595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351"/>
              </a:lnSpc>
              <a:spcBef>
                <a:spcPct val="0"/>
              </a:spcBef>
            </a:pPr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Automatic Number Plate Recognition (ANPR) is a system capable of reading vehicle number plates without human intervention</a:t>
            </a:r>
          </a:p>
          <a:p>
            <a:pPr>
              <a:lnSpc>
                <a:spcPts val="4351"/>
              </a:lnSpc>
              <a:spcBef>
                <a:spcPct val="0"/>
              </a:spcBef>
            </a:pPr>
            <a:r>
              <a:rPr lang="en-US" sz="40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C5D73D-5A41-4C8E-87D6-3F9E3DB534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1575" y="4914900"/>
            <a:ext cx="8324850" cy="499491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-685800" y="-1016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295459" y="1570100"/>
            <a:ext cx="7742553" cy="7785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281"/>
              </a:lnSpc>
              <a:spcBef>
                <a:spcPct val="0"/>
              </a:spcBef>
            </a:pPr>
            <a:r>
              <a:rPr lang="en-US" sz="4486" dirty="0">
                <a:solidFill>
                  <a:srgbClr val="004AAD"/>
                </a:solidFill>
                <a:latin typeface="League Spartan"/>
              </a:rPr>
              <a:t>USE CASES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0C3FA3-92AE-4094-8946-F026AF90D4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5459" y="2628900"/>
            <a:ext cx="13697081" cy="65993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8781465-F87F-47A9-B291-A703D0E6B9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000" y="0"/>
            <a:ext cx="14742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908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2880436" y="3904038"/>
            <a:ext cx="5657850" cy="5657850"/>
            <a:chOff x="0" y="0"/>
            <a:chExt cx="812800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9749714" y="3904038"/>
            <a:ext cx="5657850" cy="5657850"/>
            <a:chOff x="0" y="0"/>
            <a:chExt cx="812800" cy="81280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76200" y="28575"/>
              <a:ext cx="660400" cy="708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3561399" y="2032003"/>
            <a:ext cx="11146151" cy="7226297"/>
          </a:xfrm>
          <a:custGeom>
            <a:avLst/>
            <a:gdLst/>
            <a:ahLst/>
            <a:cxnLst/>
            <a:rect l="l" t="t" r="r" b="b"/>
            <a:pathLst>
              <a:path w="11146151" h="7226297">
                <a:moveTo>
                  <a:pt x="0" y="0"/>
                </a:moveTo>
                <a:lnTo>
                  <a:pt x="11146152" y="0"/>
                </a:lnTo>
                <a:lnTo>
                  <a:pt x="11146152" y="7226297"/>
                </a:lnTo>
                <a:lnTo>
                  <a:pt x="0" y="72262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4978089" y="923925"/>
            <a:ext cx="8312773" cy="92587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575"/>
              </a:lnSpc>
              <a:spcBef>
                <a:spcPct val="0"/>
              </a:spcBef>
            </a:pPr>
            <a:r>
              <a:rPr lang="en-US" sz="5411">
                <a:solidFill>
                  <a:srgbClr val="004AAD"/>
                </a:solidFill>
                <a:latin typeface="League Spartan"/>
              </a:rPr>
              <a:t>USER INTERFACE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16666" b="-16666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565321" y="1902949"/>
            <a:ext cx="6117960" cy="7059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721"/>
              </a:lnSpc>
              <a:spcBef>
                <a:spcPct val="0"/>
              </a:spcBef>
            </a:pPr>
            <a:r>
              <a:rPr lang="en-US" sz="4086">
                <a:solidFill>
                  <a:srgbClr val="004AAD"/>
                </a:solidFill>
                <a:latin typeface="League Spartan"/>
              </a:rPr>
              <a:t>TOOLS USED: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2565321" y="2741287"/>
            <a:ext cx="13032759" cy="54545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009"/>
              </a:lnSpc>
            </a:pPr>
            <a:r>
              <a:rPr lang="en-US" sz="3577" dirty="0">
                <a:solidFill>
                  <a:srgbClr val="000000"/>
                </a:solidFill>
                <a:latin typeface="Poppins Bold"/>
              </a:rPr>
              <a:t>      1.   Python for Model Building:</a:t>
            </a:r>
          </a:p>
          <a:p>
            <a:pPr>
              <a:lnSpc>
                <a:spcPts val="4614"/>
              </a:lnSpc>
            </a:pPr>
            <a:r>
              <a:rPr lang="en-US" sz="3296" dirty="0">
                <a:solidFill>
                  <a:srgbClr val="000000"/>
                </a:solidFill>
                <a:latin typeface="Poppins Bold"/>
              </a:rPr>
              <a:t>                  </a:t>
            </a:r>
            <a:r>
              <a:rPr lang="en-US" sz="3296" dirty="0">
                <a:solidFill>
                  <a:srgbClr val="000000"/>
                </a:solidFill>
                <a:latin typeface="Poppins"/>
              </a:rPr>
              <a:t>Some popular libraries are used like:</a:t>
            </a:r>
          </a:p>
          <a:p>
            <a:pPr>
              <a:lnSpc>
                <a:spcPts val="4614"/>
              </a:lnSpc>
            </a:pPr>
            <a:r>
              <a:rPr lang="en-US" sz="3296" dirty="0">
                <a:solidFill>
                  <a:srgbClr val="000000"/>
                </a:solidFill>
                <a:latin typeface="Poppins"/>
              </a:rPr>
              <a:t>             - OpenCV</a:t>
            </a:r>
          </a:p>
          <a:p>
            <a:pPr>
              <a:lnSpc>
                <a:spcPts val="4614"/>
              </a:lnSpc>
            </a:pPr>
            <a:r>
              <a:rPr lang="en-US" sz="3296" dirty="0">
                <a:solidFill>
                  <a:srgbClr val="000000"/>
                </a:solidFill>
                <a:latin typeface="Poppins"/>
              </a:rPr>
              <a:t>             - </a:t>
            </a:r>
            <a:r>
              <a:rPr lang="en-US" sz="3296" dirty="0" err="1">
                <a:solidFill>
                  <a:srgbClr val="000000"/>
                </a:solidFill>
                <a:latin typeface="Poppins"/>
              </a:rPr>
              <a:t>Tensorflow</a:t>
            </a:r>
            <a:endParaRPr lang="en-US" sz="3296" dirty="0">
              <a:solidFill>
                <a:srgbClr val="000000"/>
              </a:solidFill>
              <a:latin typeface="Poppins"/>
            </a:endParaRPr>
          </a:p>
          <a:p>
            <a:pPr>
              <a:lnSpc>
                <a:spcPts val="4614"/>
              </a:lnSpc>
            </a:pPr>
            <a:r>
              <a:rPr lang="en-US" sz="3296" dirty="0">
                <a:solidFill>
                  <a:srgbClr val="000000"/>
                </a:solidFill>
                <a:latin typeface="Poppins"/>
              </a:rPr>
              <a:t>             - </a:t>
            </a:r>
            <a:r>
              <a:rPr lang="en-US" sz="3296" dirty="0" err="1">
                <a:solidFill>
                  <a:srgbClr val="000000"/>
                </a:solidFill>
                <a:latin typeface="Poppins"/>
              </a:rPr>
              <a:t>Ultralytics</a:t>
            </a:r>
            <a:r>
              <a:rPr lang="en-US" sz="3296" dirty="0">
                <a:solidFill>
                  <a:srgbClr val="000000"/>
                </a:solidFill>
                <a:latin typeface="Poppins"/>
              </a:rPr>
              <a:t> YOLOv8</a:t>
            </a:r>
          </a:p>
          <a:p>
            <a:pPr>
              <a:lnSpc>
                <a:spcPts val="4614"/>
              </a:lnSpc>
            </a:pPr>
            <a:r>
              <a:rPr lang="en-US" sz="3296" dirty="0">
                <a:solidFill>
                  <a:srgbClr val="000000"/>
                </a:solidFill>
                <a:latin typeface="Poppins"/>
              </a:rPr>
              <a:t>    		</a:t>
            </a:r>
          </a:p>
          <a:p>
            <a:pPr>
              <a:lnSpc>
                <a:spcPts val="4918"/>
              </a:lnSpc>
            </a:pPr>
            <a:r>
              <a:rPr lang="en-US" sz="3513" dirty="0">
                <a:solidFill>
                  <a:srgbClr val="000000"/>
                </a:solidFill>
                <a:latin typeface="Poppins"/>
              </a:rPr>
              <a:t>     </a:t>
            </a:r>
            <a:r>
              <a:rPr lang="en-US" sz="3513" dirty="0">
                <a:solidFill>
                  <a:srgbClr val="000000"/>
                </a:solidFill>
                <a:latin typeface="Poppins Bold"/>
              </a:rPr>
              <a:t>2.  </a:t>
            </a:r>
            <a:r>
              <a:rPr lang="en-US" sz="3513" dirty="0" err="1">
                <a:solidFill>
                  <a:srgbClr val="000000"/>
                </a:solidFill>
                <a:latin typeface="Poppins Bold"/>
              </a:rPr>
              <a:t>Tkinter</a:t>
            </a:r>
            <a:r>
              <a:rPr lang="en-US" sz="3513" dirty="0">
                <a:solidFill>
                  <a:srgbClr val="000000"/>
                </a:solidFill>
                <a:latin typeface="Poppins Bold"/>
              </a:rPr>
              <a:t> for UI</a:t>
            </a:r>
          </a:p>
          <a:p>
            <a:pPr>
              <a:lnSpc>
                <a:spcPts val="4918"/>
              </a:lnSpc>
            </a:pPr>
            <a:r>
              <a:rPr lang="en-US" sz="3513" dirty="0">
                <a:solidFill>
                  <a:srgbClr val="000000"/>
                </a:solidFill>
                <a:latin typeface="Poppins Bold"/>
              </a:rPr>
              <a:t>       3.  SQLITE for database</a:t>
            </a:r>
          </a:p>
          <a:p>
            <a:pPr>
              <a:lnSpc>
                <a:spcPts val="5009"/>
              </a:lnSpc>
            </a:pPr>
            <a:endParaRPr lang="en-US" sz="3513" dirty="0">
              <a:solidFill>
                <a:srgbClr val="000000"/>
              </a:solidFill>
              <a:latin typeface="Poppins 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988794" y="4274503"/>
            <a:ext cx="6310412" cy="156654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2880"/>
              </a:lnSpc>
            </a:pPr>
            <a:r>
              <a:rPr lang="en-US" sz="9200" dirty="0">
                <a:solidFill>
                  <a:srgbClr val="000000"/>
                </a:solidFill>
                <a:latin typeface="Canva Sans Bold"/>
              </a:rPr>
              <a:t>Demo!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88</Words>
  <Application>Microsoft Office PowerPoint</Application>
  <PresentationFormat>Custom</PresentationFormat>
  <Paragraphs>23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Calibri</vt:lpstr>
      <vt:lpstr>Arial</vt:lpstr>
      <vt:lpstr>Poppins Bold</vt:lpstr>
      <vt:lpstr>Poppins</vt:lpstr>
      <vt:lpstr>League Spartan</vt:lpstr>
      <vt:lpstr>Times New Roman</vt:lpstr>
      <vt:lpstr>Canva Sans Bold</vt:lpstr>
      <vt:lpstr>Lato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Nepali License Plate</dc:title>
  <dc:creator>acer</dc:creator>
  <cp:lastModifiedBy>acer</cp:lastModifiedBy>
  <cp:revision>8</cp:revision>
  <dcterms:created xsi:type="dcterms:W3CDTF">2006-08-16T00:00:00Z</dcterms:created>
  <dcterms:modified xsi:type="dcterms:W3CDTF">2024-05-17T05:34:02Z</dcterms:modified>
  <dc:identifier>DAF-YynYvIw</dc:identifier>
</cp:coreProperties>
</file>

<file path=docProps/thumbnail.jpeg>
</file>